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A033-DAB1-4BE4-BA7E-ED4EA81AFB16}" type="datetimeFigureOut">
              <a:rPr lang="zh-CN" altLang="en-US" smtClean="0"/>
              <a:t>2019/4/14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CD6B-CE38-4E75-AF2C-8084094864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A033-DAB1-4BE4-BA7E-ED4EA81AFB16}" type="datetimeFigureOut">
              <a:rPr lang="zh-CN" altLang="en-US" smtClean="0"/>
              <a:t>2019/4/14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CD6B-CE38-4E75-AF2C-8084094864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A033-DAB1-4BE4-BA7E-ED4EA81AFB16}" type="datetimeFigureOut">
              <a:rPr lang="zh-CN" altLang="en-US" smtClean="0"/>
              <a:t>2019/4/14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CD6B-CE38-4E75-AF2C-8084094864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A033-DAB1-4BE4-BA7E-ED4EA81AFB16}" type="datetimeFigureOut">
              <a:rPr lang="zh-CN" altLang="en-US" smtClean="0"/>
              <a:t>2019/4/14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CD6B-CE38-4E75-AF2C-8084094864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A033-DAB1-4BE4-BA7E-ED4EA81AFB16}" type="datetimeFigureOut">
              <a:rPr lang="zh-CN" altLang="en-US" smtClean="0"/>
              <a:t>2019/4/14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CD6B-CE38-4E75-AF2C-8084094864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A033-DAB1-4BE4-BA7E-ED4EA81AFB16}" type="datetimeFigureOut">
              <a:rPr lang="zh-CN" altLang="en-US" smtClean="0"/>
              <a:t>2019/4/14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CD6B-CE38-4E75-AF2C-8084094864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A033-DAB1-4BE4-BA7E-ED4EA81AFB16}" type="datetimeFigureOut">
              <a:rPr lang="zh-CN" altLang="en-US" smtClean="0"/>
              <a:t>2019/4/14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CD6B-CE38-4E75-AF2C-8084094864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A033-DAB1-4BE4-BA7E-ED4EA81AFB16}" type="datetimeFigureOut">
              <a:rPr lang="zh-CN" altLang="en-US" smtClean="0"/>
              <a:t>2019/4/14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CD6B-CE38-4E75-AF2C-8084094864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A033-DAB1-4BE4-BA7E-ED4EA81AFB16}" type="datetimeFigureOut">
              <a:rPr lang="zh-CN" altLang="en-US" smtClean="0"/>
              <a:t>2019/4/14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CD6B-CE38-4E75-AF2C-8084094864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A033-DAB1-4BE4-BA7E-ED4EA81AFB16}" type="datetimeFigureOut">
              <a:rPr lang="zh-CN" altLang="en-US" smtClean="0"/>
              <a:t>2019/4/14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CD6B-CE38-4E75-AF2C-8084094864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A033-DAB1-4BE4-BA7E-ED4EA81AFB16}" type="datetimeFigureOut">
              <a:rPr lang="zh-CN" altLang="en-US" smtClean="0"/>
              <a:t>2019/4/14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CD6B-CE38-4E75-AF2C-8084094864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1A033-DAB1-4BE4-BA7E-ED4EA81AFB16}" type="datetimeFigureOut">
              <a:rPr lang="zh-CN" altLang="en-US" smtClean="0"/>
              <a:t>2019/4/14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ECD6B-CE38-4E75-AF2C-8084094864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170" name="Picture 2" descr="https://ss2.baidu.com/6ONYsjip0QIZ8tyhnq/it/u=194631122,1837617556&amp;fm=173&amp;app=49&amp;f=JPEG?w=640&amp;h=479&amp;s=8DA6E517495277E950E000E4030030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3209" y="-33022"/>
            <a:ext cx="9207209" cy="68910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3314" name="Picture 2" descr="https://ss1.baidu.com/6ONXsjip0QIZ8tyhnq/it/u=3075667747,827337229&amp;fm=173&amp;app=49&amp;f=JPEG?w=640&amp;h=463&amp;s=A51E277F104872E971C00D650300A06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4338" name="Picture 2" descr="https://ss1.baidu.com/6ONXsjip0QIZ8tyhnq/it/u=2298816169,3187826406&amp;fm=173&amp;app=49&amp;f=JPEG?w=640&amp;h=482&amp;s=0CA2E51351CAF3E913F54CDC0300F0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00115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6386" name="Picture 2" descr="https://ss0.baidu.com/6ONWsjip0QIZ8tyhnq/it/u=2474672550,527088908&amp;fm=173&amp;app=49&amp;f=JPEG?w=640&amp;h=482&amp;s=6DB7A557018AC7EB44D5EDDE010080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5362" name="Picture 2" descr="https://ss2.baidu.com/6ONYsjip0QIZ8tyhnq/it/u=1924491047,4086963925&amp;fm=173&amp;app=49&amp;f=JPEG?w=640&amp;h=460&amp;s=AFA6772357C17BEB86DCC5DA0100C0A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122" name="Picture 2" descr="https://ss0.baidu.com/6ONWsjip0QIZ8tyhnq/it/u=1076916288,2070964748&amp;fm=173&amp;app=49&amp;f=JPEG?w=640&amp;h=502&amp;s=6C32A756400042E947E429DF030070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34430"/>
            <a:ext cx="9144000" cy="70924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098" name="Picture 2" descr="https://ss0.baidu.com/6ONWsjip0QIZ8tyhnq/it/u=1680090084,861577504&amp;fm=173&amp;app=49&amp;f=JPEG?w=640&amp;h=514&amp;s=8592ED3709DA77E944E0D1C60300F0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074" name="Picture 2" descr="https://ss0.baidu.com/6ONWsjip0QIZ8tyhnq/it/u=1518491964,910257122&amp;fm=173&amp;app=49&amp;f=JPEG?w=640&amp;h=473&amp;s=BD1EE55F1E9067E7DC8981DE0100C06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 descr="https://ss1.baidu.com/6ONXsjip0QIZ8tyhnq/it/u=3951037084,1088230610&amp;fm=173&amp;app=49&amp;f=JPEG?w=640&amp;h=472&amp;s=ED8AA15789D3F7E90061DC75030080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https://ss1.baidu.com/6ONXsjip0QIZ8tyhnq/it/u=3846974236,3317048867&amp;fm=173&amp;app=49&amp;f=JPEG?w=640&amp;h=485&amp;s=B526FF1719DAC3EB5E71207E0300306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91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2290" name="Picture 2" descr="https://ss1.baidu.com/6ONXsjip0QIZ8tyhnq/it/u=4103990350,1043107850&amp;fm=173&amp;app=49&amp;f=JPEG?w=640&amp;h=472&amp;s=8536E5375FDA4FEB1851F8E40300E0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1266" name="Picture 2" descr="https://ss1.baidu.com/6ONXsjip0QIZ8tyhnq/it/u=1345729960,123979560&amp;fm=173&amp;app=49&amp;f=JPEG?w=640&amp;h=477&amp;s=CD92E7139DDAE1E948CD10CF030070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10242" name="Picture 2" descr="https://ss0.baidu.com/6ONWsjip0QIZ8tyhnq/it/u=2404535292,789154564&amp;fm=173&amp;app=49&amp;f=JPEG?w=640&amp;h=473&amp;s=C5B6A577495157ED457CA0770300C0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全屏显示(4:3)</PresentationFormat>
  <Paragraphs>0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</dc:creator>
  <cp:lastModifiedBy>admin</cp:lastModifiedBy>
  <cp:revision>1</cp:revision>
  <dcterms:created xsi:type="dcterms:W3CDTF">2019-04-14T02:40:35Z</dcterms:created>
  <dcterms:modified xsi:type="dcterms:W3CDTF">2019-04-14T02:45:04Z</dcterms:modified>
</cp:coreProperties>
</file>